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3185A-F01F-41B0-BBED-A0CC16E9358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8A6AF-0122-4C15-831C-369A8FD88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424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D749E609-2B35-4974-B7B6-CCF83701052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F2C5E774-0752-49E3-ABAB-D6C693FF37F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129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</a:t>
            </a:r>
            <a:r>
              <a:rPr lang="hi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हिंदी-विभाग </a:t>
            </a:r>
            <a:r>
              <a:rPr lang="hi-IN" sz="40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hi-IN" sz="40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GB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</a:t>
            </a:r>
            <a:r>
              <a:rPr lang="hi-IN" sz="40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कश्मीर विश्वविद्यालय श्रीनगर 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80" y="3010722"/>
            <a:ext cx="6336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3200" b="1" dirty="0" smtClean="0">
                <a:solidFill>
                  <a:srgbClr val="00B0F0"/>
                </a:solidFill>
                <a:latin typeface="Aparajita" pitchFamily="34" charset="0"/>
                <a:cs typeface="Aparajita" pitchFamily="34" charset="0"/>
              </a:rPr>
              <a:t>कहानी पाठ : </a:t>
            </a:r>
            <a:r>
              <a:rPr lang="hi-IN" sz="3200" b="1" dirty="0" smtClean="0">
                <a:solidFill>
                  <a:srgbClr val="FFC000"/>
                </a:solidFill>
                <a:latin typeface="Aparajita" pitchFamily="34" charset="0"/>
                <a:cs typeface="Aparajita" pitchFamily="34" charset="0"/>
              </a:rPr>
              <a:t>पापा आर यू ओके  </a:t>
            </a:r>
          </a:p>
          <a:p>
            <a:r>
              <a:rPr lang="hi-IN" sz="3200" b="1" dirty="0" smtClean="0">
                <a:solidFill>
                  <a:srgbClr val="00B0F0"/>
                </a:solidFill>
                <a:latin typeface="Aparajita" pitchFamily="34" charset="0"/>
                <a:cs typeface="Aparajita" pitchFamily="34" charset="0"/>
              </a:rPr>
              <a:t>व्याख्यान </a:t>
            </a:r>
            <a:r>
              <a:rPr lang="hi-IN" sz="3200" b="1" dirty="0" smtClean="0">
                <a:solidFill>
                  <a:srgbClr val="00B0F0"/>
                </a:solidFill>
                <a:latin typeface="Aparajita" pitchFamily="34" charset="0"/>
                <a:cs typeface="Aparajita" pitchFamily="34" charset="0"/>
              </a:rPr>
              <a:t>: </a:t>
            </a:r>
            <a:r>
              <a:rPr lang="hi-IN" sz="2800" b="1" dirty="0" smtClean="0">
                <a:solidFill>
                  <a:srgbClr val="FFC000"/>
                </a:solidFill>
                <a:latin typeface="Aparajita" pitchFamily="34" charset="0"/>
                <a:cs typeface="Aparajita" pitchFamily="34" charset="0"/>
              </a:rPr>
              <a:t>अनुभूति </a:t>
            </a:r>
            <a:r>
              <a:rPr lang="hi-IN" sz="2800" b="1" dirty="0" smtClean="0">
                <a:solidFill>
                  <a:srgbClr val="FFC000"/>
                </a:solidFill>
                <a:latin typeface="Aparajita" pitchFamily="34" charset="0"/>
                <a:cs typeface="Aparajita" pitchFamily="34" charset="0"/>
              </a:rPr>
              <a:t>से अभिव्यक्ति की यात्रा </a:t>
            </a:r>
            <a:endParaRPr lang="en-US" sz="2800" b="1" dirty="0">
              <a:solidFill>
                <a:srgbClr val="FFC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48370" y="2229797"/>
            <a:ext cx="77445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4268551"/>
            <a:ext cx="58099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00B0F0"/>
                </a:solidFill>
                <a:latin typeface="Aparajita" pitchFamily="34" charset="0"/>
                <a:cs typeface="Aparajita" pitchFamily="34" charset="0"/>
              </a:rPr>
              <a:t>मुख्य अतिथि वक्ता: </a:t>
            </a:r>
            <a:r>
              <a:rPr lang="en-GB" sz="2800" b="1" dirty="0" smtClean="0">
                <a:solidFill>
                  <a:srgbClr val="00B0F0"/>
                </a:solidFill>
                <a:latin typeface="Aparajita" pitchFamily="34" charset="0"/>
                <a:cs typeface="Aparajita" pitchFamily="34" charset="0"/>
              </a:rPr>
              <a:t>  </a:t>
            </a:r>
            <a:r>
              <a:rPr lang="hi-IN" sz="2800" b="1" dirty="0" smtClean="0">
                <a:solidFill>
                  <a:srgbClr val="FFC000"/>
                </a:solidFill>
                <a:latin typeface="Aparajita" pitchFamily="34" charset="0"/>
                <a:cs typeface="Aparajita" pitchFamily="34" charset="0"/>
              </a:rPr>
              <a:t>श्री राजेन्द्र राजन </a:t>
            </a:r>
            <a:r>
              <a:rPr lang="hi-IN" sz="3200" b="1" dirty="0" smtClean="0">
                <a:solidFill>
                  <a:srgbClr val="FFC000"/>
                </a:solidFill>
                <a:latin typeface="Aparajita" pitchFamily="34" charset="0"/>
                <a:cs typeface="Aparajita" pitchFamily="34" charset="0"/>
              </a:rPr>
              <a:t> </a:t>
            </a:r>
            <a:endParaRPr lang="hi-IN" sz="2800" b="1" dirty="0" smtClean="0">
              <a:solidFill>
                <a:srgbClr val="FFC000"/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hi-IN" sz="2800" b="1" dirty="0" smtClean="0">
                <a:solidFill>
                  <a:srgbClr val="FFC000"/>
                </a:solidFill>
                <a:latin typeface="Aparajita" pitchFamily="34" charset="0"/>
                <a:cs typeface="Aparajita" pitchFamily="34" charset="0"/>
              </a:rPr>
              <a:t>                  </a:t>
            </a:r>
            <a:r>
              <a:rPr lang="en-GB" sz="2800" b="1" dirty="0" smtClean="0">
                <a:solidFill>
                  <a:srgbClr val="FFC000"/>
                </a:solidFill>
                <a:latin typeface="Aparajita" pitchFamily="34" charset="0"/>
                <a:cs typeface="Aparajita" pitchFamily="34" charset="0"/>
              </a:rPr>
              <a:t>                  </a:t>
            </a:r>
            <a:r>
              <a:rPr lang="hi-IN" sz="2800" b="1" dirty="0" smtClean="0">
                <a:solidFill>
                  <a:srgbClr val="FFC000"/>
                </a:solidFill>
                <a:latin typeface="Aparajita" pitchFamily="34" charset="0"/>
                <a:cs typeface="Aparajita" pitchFamily="34" charset="0"/>
              </a:rPr>
              <a:t>    </a:t>
            </a:r>
            <a:r>
              <a:rPr lang="hi-IN" sz="2400" b="1" dirty="0" smtClean="0">
                <a:solidFill>
                  <a:srgbClr val="FFC000"/>
                </a:solidFill>
                <a:latin typeface="Aparajita" pitchFamily="34" charset="0"/>
                <a:cs typeface="Aparajita" pitchFamily="34" charset="0"/>
              </a:rPr>
              <a:t>प्रतिष्ठित लेखक </a:t>
            </a:r>
            <a:endParaRPr lang="en-US" sz="3200" b="1" dirty="0">
              <a:solidFill>
                <a:srgbClr val="FFC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53658" y="2056614"/>
            <a:ext cx="4887726" cy="830997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r>
              <a:rPr lang="hi-IN" sz="4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hi-IN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लेखक से मिलिए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70" y="341740"/>
            <a:ext cx="1791382" cy="162326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0610" y="5074563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00B0F0"/>
                </a:solidFill>
                <a:latin typeface="Aparajita" pitchFamily="34" charset="0"/>
                <a:cs typeface="Aparajita" pitchFamily="34" charset="0"/>
              </a:rPr>
              <a:t>तिथि : </a:t>
            </a:r>
            <a:r>
              <a:rPr lang="hi-IN" sz="2800" b="1" dirty="0" smtClean="0">
                <a:latin typeface="Aparajita" pitchFamily="34" charset="0"/>
                <a:cs typeface="Aparajita" pitchFamily="34" charset="0"/>
              </a:rPr>
              <a:t>13/04/2026 </a:t>
            </a:r>
            <a:endParaRPr lang="en-US" sz="28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28" y="6023913"/>
            <a:ext cx="6889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3200" b="1" dirty="0" smtClean="0">
                <a:solidFill>
                  <a:srgbClr val="00B0F0"/>
                </a:solidFill>
                <a:latin typeface="Aparajita" pitchFamily="34" charset="0"/>
                <a:cs typeface="Aparajita" pitchFamily="34" charset="0"/>
              </a:rPr>
              <a:t>स्थान: </a:t>
            </a:r>
            <a:r>
              <a:rPr lang="hi-IN" sz="2400" b="1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सेमिनार हाल, </a:t>
            </a:r>
            <a:r>
              <a:rPr lang="hi-IN" sz="2000" b="1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हिंदी-विभाग, कश्मीर विश्वविद्यालय, श्रीनगर </a:t>
            </a:r>
            <a:endParaRPr lang="en-US" sz="2800" b="1" dirty="0">
              <a:solidFill>
                <a:srgbClr val="FFFF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903" y="5527039"/>
            <a:ext cx="3625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00B0F0"/>
                </a:solidFill>
                <a:latin typeface="Aparajita" pitchFamily="34" charset="0"/>
                <a:cs typeface="Aparajita" pitchFamily="34" charset="0"/>
              </a:rPr>
              <a:t>समय: </a:t>
            </a:r>
            <a:r>
              <a:rPr lang="hi-IN" sz="2800" b="1" dirty="0" smtClean="0">
                <a:latin typeface="Aparajita" pitchFamily="34" charset="0"/>
                <a:cs typeface="Aparajita" pitchFamily="34" charset="0"/>
              </a:rPr>
              <a:t>प्रातः 11:00 </a:t>
            </a:r>
            <a:endParaRPr lang="en-US" sz="2800" b="1" dirty="0"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145359"/>
            <a:ext cx="2347757" cy="252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29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76</TotalTime>
  <Words>48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BlackTie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11</cp:revision>
  <dcterms:created xsi:type="dcterms:W3CDTF">2025-11-06T08:12:15Z</dcterms:created>
  <dcterms:modified xsi:type="dcterms:W3CDTF">2026-04-09T10:43:54Z</dcterms:modified>
</cp:coreProperties>
</file>